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16AB2-9C2A-49E9-BD31-850373F8B2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A177C-C235-4904-98A7-3A1AD252CD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16AB2-9C2A-49E9-BD31-850373F8B2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A177C-C235-4904-98A7-3A1AD252CD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16AB2-9C2A-49E9-BD31-850373F8B2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A177C-C235-4904-98A7-3A1AD252CD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16AB2-9C2A-49E9-BD31-850373F8B2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A177C-C235-4904-98A7-3A1AD252CD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16AB2-9C2A-49E9-BD31-850373F8B2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A177C-C235-4904-98A7-3A1AD252CD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16AB2-9C2A-49E9-BD31-850373F8B2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A177C-C235-4904-98A7-3A1AD252CD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16AB2-9C2A-49E9-BD31-850373F8B2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A177C-C235-4904-98A7-3A1AD252CD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16AB2-9C2A-49E9-BD31-850373F8B2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A177C-C235-4904-98A7-3A1AD252CD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16AB2-9C2A-49E9-BD31-850373F8B2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A177C-C235-4904-98A7-3A1AD252CD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16AB2-9C2A-49E9-BD31-850373F8B2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A177C-C235-4904-98A7-3A1AD252CD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16AB2-9C2A-49E9-BD31-850373F8B2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A177C-C235-4904-98A7-3A1AD252CD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16AB2-9C2A-49E9-BD31-850373F8B2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8A177C-C235-4904-98A7-3A1AD252CD8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49636"/>
            <a:ext cx="12206796" cy="862966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15750"/>
            <a:ext cx="12206796" cy="862966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46849"/>
            <a:ext cx="12425883" cy="878454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6948" y="-853211"/>
            <a:ext cx="12532520" cy="885993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8574" y="-819633"/>
            <a:ext cx="12544148" cy="88681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4" baseType="lpstr">
      <vt:lpstr>Arial</vt:lpstr>
      <vt:lpstr>宋体</vt:lpstr>
      <vt:lpstr>Wingdings</vt:lpstr>
      <vt:lpstr>微软雅黑</vt:lpstr>
      <vt:lpstr>Arial Unicode MS</vt:lpstr>
      <vt:lpstr>等线 Light</vt:lpstr>
      <vt:lpstr>等线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艺淼</dc:creator>
  <cp:lastModifiedBy>selfie</cp:lastModifiedBy>
  <cp:revision>2</cp:revision>
  <dcterms:created xsi:type="dcterms:W3CDTF">2020-11-06T17:47:00Z</dcterms:created>
  <dcterms:modified xsi:type="dcterms:W3CDTF">2020-11-09T01:08:24Z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